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3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6DCEAA2-45D3-4FD3-BCF3-39353F028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0351003-1B53-4F53-885A-C1985F0FA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9AB5455-FA96-4FA6-A858-7CD80828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AA65D62-4A38-41C7-BCF5-2A47D91AE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5C52F78-0B81-406A-81A1-24096CA04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2233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234C6E-2257-4DBA-A3B0-3AFE5055D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A61DC61-FEA3-4BA3-A366-9995D2259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7FB4409-BC1E-4996-AAAA-4B800BF3E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0C6589E-A991-4D66-A662-66796289B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DA6D638-8602-4DD7-868E-0F88CCB0B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462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3A02F78-8AC2-42D7-94DA-6AD694404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E48026F-0EDB-4ECD-84F3-052C28947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A9709A2-A5E4-4406-98BB-99E57F38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88D9818-4634-41EA-8318-B25BE018E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BD9F5D9-7B3F-4375-90A8-393FB4F9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091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67A480-9609-4B03-95D9-5C7E682F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873D02A-BCF8-4992-9E91-0E7569A56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274E840-62B0-40D7-9981-96A005E02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0A2F4BD-50B9-45A3-9DD2-03099E6EC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CA8F48B-C331-422E-9D0D-1763DDCCA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C08B564-8562-42BC-BDE9-15C42047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70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4B1BA5-0292-4626-A509-C699D67E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8B23EEC-4C51-4611-B6B2-E7DE23E32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B6B783A-24A1-4A81-BE6C-F88FA6FC7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EF5760A-2886-43B5-9A98-AAC7CA505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0231900-11A6-44D3-83A1-B1F1B5800C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C50A4D9-6E98-4E0F-9C22-92B90A87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FA60713-992E-4112-B25A-1E45D81B2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DD0A5E7-51ED-4AAC-A5F8-BB01F487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3958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B0FC20-770D-4084-AE6F-648377429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415D734-F4C4-4810-808A-64A04238C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6443ACC-8600-4061-8E47-71E994546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E32DCD7-4554-4172-8730-76B30AAC3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907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50556C3-D2F3-4A45-8483-B4B8974A1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83911BB-32F6-41A3-A226-26A6F9583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645DDAF-DCC5-4D5F-AD64-196F436F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31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FA7633-C9F2-4B0B-9B57-8D584B65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03FAEEE-83E0-4B31-B29D-86D8F08F8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E8349AC-4FF9-423E-B4D3-4F3FF4510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07CCD1C-ED43-4CEE-96D8-E24C2AE90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DDBE51F-F15E-426E-863F-CE909A4F3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050B059-1CB8-48CD-A631-6550522D6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646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1E2C2E-854C-409D-9909-9181B279A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460C523-E922-45E8-A6C5-6B147DF64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67AFF71-2751-42F4-B035-BF49A2B66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A9807CE-57E1-4081-BB6F-46BE997B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79909BA-10F0-4025-A4DD-E1CE6F0BC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1699D31-5208-4772-9E7E-E16FCEF87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366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7782A19-D4E0-4026-A382-A609FE4D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2003E35-D7E3-499F-87F5-BB184AAE9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72E58E0-1EA3-4606-8B6A-B8A256D5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820E5C7-470D-4E6A-BE8F-7907ED67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8B413FE-5CB1-450F-9CA3-DA40BB707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713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EBB63A11-BBFF-4A06-BC64-C344940F7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65F7B51-06C8-4494-AA1C-926F76A7A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CDFA9A5-4F6E-4B74-B313-DA80E20D0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378B794-527F-4128-AFC1-A23CA478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4B99D9-973A-428C-A7DF-2E469AA37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454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BCA25896-9916-4986-A1B0-567113061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95A0AC4-B927-4406-B68E-A4DAE1D82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A4A4CD-3523-4EF8-BAE5-E4BC9718A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D55B0-4C33-4731-825E-BD774F2BE342}" type="datetimeFigureOut">
              <a:rPr lang="he-IL" smtClean="0"/>
              <a:t>י"ח/אדר ב/תשע"ט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BF49819-B088-4890-98DE-F57DB4C1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E1B321C-7FEA-4A9F-887E-830194261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8B856-8DAA-45CE-A215-1B71BE72A60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108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FEA6D442-B943-449F-9D5A-0AB12642A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1" y="0"/>
            <a:ext cx="11359818" cy="6858000"/>
          </a:xfrm>
          <a:prstGeom prst="rect">
            <a:avLst/>
          </a:prstGeom>
        </p:spPr>
      </p:pic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10D910FA-CF12-43A0-80B6-75F35516C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28138"/>
              </p:ext>
            </p:extLst>
          </p:nvPr>
        </p:nvGraphicFramePr>
        <p:xfrm>
          <a:off x="8888627" y="61020"/>
          <a:ext cx="2726724" cy="6735960"/>
        </p:xfrm>
        <a:graphic>
          <a:graphicData uri="http://schemas.openxmlformats.org/drawingml/2006/table">
            <a:tbl>
              <a:tblPr rtl="1"/>
              <a:tblGrid>
                <a:gridCol w="2726724">
                  <a:extLst>
                    <a:ext uri="{9D8B030D-6E8A-4147-A177-3AD203B41FA5}">
                      <a16:colId xmlns:a16="http://schemas.microsoft.com/office/drawing/2014/main" val="1094938053"/>
                    </a:ext>
                  </a:extLst>
                </a:gridCol>
              </a:tblGrid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باب النبي داود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36192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دير السجن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371765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المقبرة الأرمنية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18962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نصب تذكاري للمقاتلين الأرمن أثناء الحرب العالمية الأولى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461974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رقاد السيدة، كنيسة ودير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05590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دير إِد </a:t>
                      </a:r>
                      <a:r>
                        <a:rPr lang="ar-SA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سانكولوم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997670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قيثارة داود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89838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الكنيس </a:t>
                      </a:r>
                      <a:r>
                        <a:rPr lang="ar-SA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السفاردي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074588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غرفة العشاء الأخير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187460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قبر داود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875111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مقام النبي داود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470097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غرفة الرئيس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269621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قبو المحرقة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96842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كنيسة القديس بطرس، صياح الديك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072668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المقبرة الكاثوليكية (مقبرة أوسكار </a:t>
                      </a:r>
                      <a:r>
                        <a:rPr lang="ar-SA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شيندلر</a:t>
                      </a:r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291331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مقبرة </a:t>
                      </a:r>
                      <a:r>
                        <a:rPr lang="ar-SA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سامبوسكي</a:t>
                      </a:r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678641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مركز ما بين الثقافات في القدس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515655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المدرسة اليونانية الأرثوذكسية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888412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المقبرة اليونانية الأرثوذكسية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4816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قاعة الملك داود (مغارة أساف)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236976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بيت </a:t>
                      </a:r>
                      <a:r>
                        <a:rPr lang="ar-SA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بالومبو</a:t>
                      </a:r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04842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بيت يوسف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43762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الكلية الأمريكية (أرض الظباء)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835402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المقبرة البروتستانتية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165847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المدرسة الدينية اليهودية "</a:t>
                      </a:r>
                      <a:r>
                        <a:rPr lang="ar-SA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هَشيبانو</a:t>
                      </a:r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899942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بركة السلطان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22735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التلفريك لجبل النبي داود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392209"/>
                  </a:ext>
                </a:extLst>
              </a:tr>
              <a:tr h="240570">
                <a:tc>
                  <a:txBody>
                    <a:bodyPr/>
                    <a:lstStyle/>
                    <a:p>
                      <a:pPr algn="r" rtl="1" fontAlgn="ctr"/>
                      <a:r>
                        <a:rPr lang="ar-S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حفريات أثرية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378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32542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99</Words>
  <Application>Microsoft Office PowerPoint</Application>
  <PresentationFormat>מסך רחב</PresentationFormat>
  <Paragraphs>28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מירב הורוביץ</dc:creator>
  <cp:lastModifiedBy>מירב הורוביץ</cp:lastModifiedBy>
  <cp:revision>15</cp:revision>
  <dcterms:created xsi:type="dcterms:W3CDTF">2019-03-17T07:48:11Z</dcterms:created>
  <dcterms:modified xsi:type="dcterms:W3CDTF">2019-03-25T12:48:04Z</dcterms:modified>
</cp:coreProperties>
</file>